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ED18C3-2A48-E396-2E00-34A5B0151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C15308D-10E7-AC33-1713-2D66529FE7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770BC7-F11E-5298-F926-9DBABD7FE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0968-8DBB-4D61-A3FF-B0111D00BC3D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8ECAEF-DBE5-022B-6952-220A61DEC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F320FE-D6A8-4A87-C536-853E9AF00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D98C-59F4-4996-A4ED-63A2CB61BD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5824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6BFF6F-2EC0-6FF9-59FA-C51752E6C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AAD9948-CC3D-44F7-B2EF-8A4206AA92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500682-8E6A-074B-5311-F4BF07E9F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0968-8DBB-4D61-A3FF-B0111D00BC3D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6059DB-D9B4-A1D0-3937-D458E1515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EF0420-76B1-53DE-F322-820363C0E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D98C-59F4-4996-A4ED-63A2CB61BD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8083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DD1D832-1E0D-D30A-E547-AE390D66E5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D34EBCB-DF02-AF5F-B0FE-B6712BB62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E63339-DC1D-2FF4-00C6-7D371544E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0968-8DBB-4D61-A3FF-B0111D00BC3D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2EB613-BF94-4388-1405-5AD66DF13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1420FB-16C0-BA6A-0364-D943DCA93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D98C-59F4-4996-A4ED-63A2CB61BD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215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8EA9FD-0360-C85E-C3AC-A4E6FE1BB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5CE3F6-BAA0-DF9D-2878-FF560D309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94B79D-51E7-D0A7-08E9-305B326EC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0968-8DBB-4D61-A3FF-B0111D00BC3D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AFCD2D-6C4D-A8F5-85C2-2DF5EB617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6A28A1-12B7-B8E6-CCB3-F52E1BCF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D98C-59F4-4996-A4ED-63A2CB61BD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1153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21CE86-B597-7BCB-7D71-17387775A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8AB8222-EF47-6F1E-3752-EB7F77A49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307C92-70D5-6E36-E319-3169E5749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0968-8DBB-4D61-A3FF-B0111D00BC3D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DD89CC-9C40-FBAA-9178-7F65B58C3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8C88EE-6527-68DE-C5BC-66FA8196F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D98C-59F4-4996-A4ED-63A2CB61BD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37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48E9BB-F058-17B5-72D1-38E281301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7278E1-B5A6-E1C3-9315-1BF21178A5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029B190-A678-E1B1-6D1C-43E10DAC5C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7E0477-7E2E-48A2-15D9-0B082E493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0968-8DBB-4D61-A3FF-B0111D00BC3D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D8A36D3-3E81-5100-C262-3F732A0C6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9904387-99BE-7F27-3BE7-95EC41B77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D98C-59F4-4996-A4ED-63A2CB61BD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3737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A1D953-6265-8EB8-CB7B-B5269ECB6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257CED6-9E18-81BF-34B7-2FF06153C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36B3652-4667-14DA-A396-78655953A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F6B4E61-544C-112C-ED86-9F5FC03E85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42AF163-23D8-0FB8-5A00-A6F9EEC27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F6FFC16-06BB-ED98-280A-E07D60DC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0968-8DBB-4D61-A3FF-B0111D00BC3D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A656BBA-DA24-0418-76B8-1A9F8E06E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29247B0-AF16-60C3-A721-B5CF65CC7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D98C-59F4-4996-A4ED-63A2CB61BD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033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4A3DB8-464A-8D7B-788E-13E372C34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1DAB3E7-0C9C-3811-7585-04F0C9526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0968-8DBB-4D61-A3FF-B0111D00BC3D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67D7B6D-CE8C-1377-2F6E-38DD525B7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D18402-CF48-0746-DE31-B8657423C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D98C-59F4-4996-A4ED-63A2CB61BD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682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34F7222-5E1E-45DB-D16A-D27F39FC6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0968-8DBB-4D61-A3FF-B0111D00BC3D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CF687E9-47CE-E7E6-A60F-B4CE9A3F1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883F9BF-EB81-D3D1-5063-ECA48A0B6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D98C-59F4-4996-A4ED-63A2CB61BD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666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8C8203-C3B1-DD84-6306-141C37867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32B4E0-33E7-050F-68AE-006B32E8D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B50880B-AB14-84B7-CA0A-8921F9A76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6DC6BB6-81D1-C1B2-23CB-9E8F88F55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0968-8DBB-4D61-A3FF-B0111D00BC3D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2059953-5227-4947-1A1A-0F2AD0D58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5881C50-1B61-0608-6BEE-89238F46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D98C-59F4-4996-A4ED-63A2CB61BD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45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0D951C-0E81-5EA7-FA74-64969FF1A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2C4BEA5-22F5-D769-2B16-343E11A389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76A78C8-6336-533F-E52F-17428F004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372913-0D99-A6F2-B6DB-07A399F75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0968-8DBB-4D61-A3FF-B0111D00BC3D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F436B03-DA70-E8F4-9EC0-54CF37F55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A4F7D83-A8B1-3888-1295-A275DC264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D98C-59F4-4996-A4ED-63A2CB61BD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068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81A5970-F400-86F2-FF65-1C908DE03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D4CBE5-BE28-0559-28BF-1B2DEA6F6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7AF5A9-F5B5-2C4A-6A1E-FC0ED066A0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C0968-8DBB-4D61-A3FF-B0111D00BC3D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6ECFEC-79D0-2D13-521D-36BCC71CA4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9EBAD4-3F94-96C5-2513-AB18B01FAA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CD98C-59F4-4996-A4ED-63A2CB61BD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24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80E76B-1DBC-BA7F-6456-9C5ADA6499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5AB9A9B-F0CC-C07A-9C05-B7F0AC443C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71C9041-80F9-4D99-75E4-84FF928CD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5280" y="2026798"/>
            <a:ext cx="2301439" cy="2804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901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Helmut Seidel</dc:creator>
  <cp:lastModifiedBy>Helmut Seidel</cp:lastModifiedBy>
  <cp:revision>1</cp:revision>
  <dcterms:created xsi:type="dcterms:W3CDTF">2024-09-25T14:47:10Z</dcterms:created>
  <dcterms:modified xsi:type="dcterms:W3CDTF">2024-09-25T14:47:28Z</dcterms:modified>
</cp:coreProperties>
</file>